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8" Type="http://schemas.openxmlformats.org/officeDocument/2006/relationships/slide" Target="slides/slide7.xml" /><Relationship Id="rId5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6.png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5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7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5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5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5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5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5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 /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5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 /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5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 /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5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 /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5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 /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5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 /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5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 /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5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5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 /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5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 /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 /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5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 /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5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 /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5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 /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5.png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5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 /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9.jp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 /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2.png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 /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5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 /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0" y="6410472"/>
            <a:ext cx="8195781" cy="197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>
              <a:lnSpc>
                <a:spcPct val="111200"/>
              </a:lnSpc>
              <a:spcBef>
                <a:spcPts val="95"/>
              </a:spcBef>
            </a:pPr>
            <a:r>
              <a:rPr lang="en-GB" sz="6000" b="1" spc="215">
                <a:solidFill>
                  <a:srgbClr val="C00000"/>
                </a:solidFill>
              </a:rPr>
              <a:t>Hrushikesh H D</a:t>
            </a:r>
            <a:br>
              <a:rPr lang="en-GB" sz="6000" b="1" spc="215">
                <a:solidFill>
                  <a:srgbClr val="C00000"/>
                </a:solidFill>
              </a:rPr>
            </a:br>
            <a:r>
              <a:rPr sz="6000" b="1" spc="215">
                <a:solidFill>
                  <a:srgbClr val="C00000"/>
                </a:solidFill>
              </a:rPr>
              <a:t> </a:t>
            </a:r>
            <a:r>
              <a:rPr lang="en-GB" sz="6000" b="1" spc="140">
                <a:solidFill>
                  <a:srgbClr val="C00000"/>
                </a:solidFill>
              </a:rPr>
              <a:t>30-05-2022</a:t>
            </a:r>
            <a:endParaRPr sz="6000" b="1">
              <a:solidFill>
                <a:srgbClr val="C00000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Wrangling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Visualization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SQL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Folium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App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Prediction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Scraping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47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Hrushikesh H D  30-05-2022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Unknown User</cp:lastModifiedBy>
  <cp:revision>1</cp:revision>
  <dcterms:created xsi:type="dcterms:W3CDTF">2022-05-30T13:26:53Z</dcterms:created>
  <dcterms:modified xsi:type="dcterms:W3CDTF">2022-05-30T13:36:58Z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2022-05-30T00:00:00Z</vt:filetime>
  </property>
</Properties>
</file>